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48" dt="2023-05-18T19:37:24.2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71" d="100"/>
          <a:sy n="71" d="100"/>
        </p:scale>
        <p:origin x="43"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5-18T19:40:23.218" v="1977" actId="14100"/>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5/18/2023 2:34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5/18/2023 2:34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5/18/2023 2:34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5/18/2023 2:34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0.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3.png"/><Relationship Id="rId17" Type="http://schemas.openxmlformats.org/officeDocument/2006/relationships/image" Target="../media/image216.svg"/><Relationship Id="rId2" Type="http://schemas.openxmlformats.org/officeDocument/2006/relationships/notesSlide" Target="../notesSlides/notesSlide88.xml"/><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4.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hyperlink" Target="https://es.wikipedia.org/wiki/Apple" TargetMode="External"/><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hyperlink" Target="http://pngimg.com/download/26986" TargetMode="External"/><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1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0.svg"/><Relationship Id="rId4" Type="http://schemas.openxmlformats.org/officeDocument/2006/relationships/image" Target="../media/image9.svg"/><Relationship Id="rId9" Type="http://schemas.openxmlformats.org/officeDocument/2006/relationships/image" Target="../media/image54.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7.svg"/><Relationship Id="rId2" Type="http://schemas.openxmlformats.org/officeDocument/2006/relationships/notesSlide" Target="../notesSlides/notesSlide25.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6.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png"/><Relationship Id="rId12" Type="http://schemas.openxmlformats.org/officeDocument/2006/relationships/image" Target="../media/image86.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5.png"/><Relationship Id="rId5" Type="http://schemas.openxmlformats.org/officeDocument/2006/relationships/image" Target="../media/image83.png"/><Relationship Id="rId15" Type="http://schemas.openxmlformats.org/officeDocument/2006/relationships/image" Target="../media/image89.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57.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91.png"/><Relationship Id="rId7" Type="http://schemas.openxmlformats.org/officeDocument/2006/relationships/image" Target="../media/image27.svg"/><Relationship Id="rId12" Type="http://schemas.openxmlformats.org/officeDocument/2006/relationships/image" Target="../media/image97.svg"/><Relationship Id="rId2" Type="http://schemas.openxmlformats.org/officeDocument/2006/relationships/notesSlide" Target="../notesSlides/notesSlide28.xml"/><Relationship Id="rId16"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6.png"/><Relationship Id="rId5" Type="http://schemas.openxmlformats.org/officeDocument/2006/relationships/image" Target="../media/image93.emf"/><Relationship Id="rId15" Type="http://schemas.openxmlformats.org/officeDocument/2006/relationships/image" Target="../media/image98.png"/><Relationship Id="rId10" Type="http://schemas.openxmlformats.org/officeDocument/2006/relationships/image" Target="../media/image95.svg"/><Relationship Id="rId4" Type="http://schemas.openxmlformats.org/officeDocument/2006/relationships/image" Target="../media/image92.svg"/><Relationship Id="rId9" Type="http://schemas.openxmlformats.org/officeDocument/2006/relationships/image" Target="../media/image94.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2.sv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10.png"/><Relationship Id="rId5" Type="http://schemas.openxmlformats.org/officeDocument/2006/relationships/image" Target="../media/image106.svg"/><Relationship Id="rId10" Type="http://schemas.openxmlformats.org/officeDocument/2006/relationships/image" Target="../media/image102.svg"/><Relationship Id="rId4" Type="http://schemas.openxmlformats.org/officeDocument/2006/relationships/image" Target="../media/image105.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34.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sv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2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5.svg"/><Relationship Id="rId11" Type="http://schemas.openxmlformats.org/officeDocument/2006/relationships/image" Target="../media/image150.jpe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23.svg"/><Relationship Id="rId9" Type="http://schemas.openxmlformats.org/officeDocument/2006/relationships/image" Target="../media/image14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5.sv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hyperlink" Target="https://www.microsoft.com/en-us/sql-server/sql-server-2022" TargetMode="External"/><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0.svg"/><Relationship Id="rId1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47.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23.svg"/><Relationship Id="rId4" Type="http://schemas.openxmlformats.org/officeDocument/2006/relationships/image" Target="../media/image171.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jpeg"/><Relationship Id="rId5" Type="http://schemas.openxmlformats.org/officeDocument/2006/relationships/image" Target="../media/image177.png"/><Relationship Id="rId10" Type="http://schemas.openxmlformats.org/officeDocument/2006/relationships/image" Target="../media/image182.jpeg"/><Relationship Id="rId4" Type="http://schemas.openxmlformats.org/officeDocument/2006/relationships/image" Target="../media/image9.svg"/><Relationship Id="rId9" Type="http://schemas.openxmlformats.org/officeDocument/2006/relationships/image" Target="../media/image181.jpeg"/><Relationship Id="rId1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9.jpeg"/><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91.png"/><Relationship Id="rId12" Type="http://schemas.openxmlformats.org/officeDocument/2006/relationships/image" Target="../media/image178.png"/><Relationship Id="rId17" Type="http://schemas.openxmlformats.org/officeDocument/2006/relationships/image" Target="../media/image183.jpeg"/><Relationship Id="rId2" Type="http://schemas.openxmlformats.org/officeDocument/2006/relationships/notesSlide" Target="../notesSlides/notesSlide76.xml"/><Relationship Id="rId16" Type="http://schemas.openxmlformats.org/officeDocument/2006/relationships/image" Target="../media/image182.jpe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7.png"/><Relationship Id="rId5" Type="http://schemas.openxmlformats.org/officeDocument/2006/relationships/image" Target="../media/image190.png"/><Relationship Id="rId15" Type="http://schemas.openxmlformats.org/officeDocument/2006/relationships/image" Target="../media/image181.jpeg"/><Relationship Id="rId10" Type="http://schemas.openxmlformats.org/officeDocument/2006/relationships/image" Target="../media/image23.svg"/><Relationship Id="rId19"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8.png"/><Relationship Id="rId21" Type="http://schemas.openxmlformats.org/officeDocument/2006/relationships/image" Target="../media/image208.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204.png"/><Relationship Id="rId2" Type="http://schemas.openxmlformats.org/officeDocument/2006/relationships/notesSlide" Target="../notesSlides/notesSlide77.xml"/><Relationship Id="rId16" Type="http://schemas.openxmlformats.org/officeDocument/2006/relationships/image" Target="../media/image203.svg"/><Relationship Id="rId20" Type="http://schemas.openxmlformats.org/officeDocument/2006/relationships/image" Target="../media/image207.svg"/><Relationship Id="rId1" Type="http://schemas.openxmlformats.org/officeDocument/2006/relationships/slideLayout" Target="../slideLayouts/slideLayout6.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88.png"/><Relationship Id="rId15" Type="http://schemas.openxmlformats.org/officeDocument/2006/relationships/image" Target="../media/image202.png"/><Relationship Id="rId10" Type="http://schemas.openxmlformats.org/officeDocument/2006/relationships/image" Target="../media/image197.svg"/><Relationship Id="rId19" Type="http://schemas.openxmlformats.org/officeDocument/2006/relationships/image" Target="../media/image206.png"/><Relationship Id="rId4" Type="http://schemas.openxmlformats.org/officeDocument/2006/relationships/image" Target="../media/image9.svg"/><Relationship Id="rId9" Type="http://schemas.openxmlformats.org/officeDocument/2006/relationships/image" Target="../media/image196.png"/><Relationship Id="rId14" Type="http://schemas.openxmlformats.org/officeDocument/2006/relationships/image" Target="../media/image201.svg"/><Relationship Id="rId22" Type="http://schemas.openxmlformats.org/officeDocument/2006/relationships/image" Target="../media/image209.svg"/></Relationships>
</file>

<file path=ppt/slides/_rels/slide99.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8.png"/><Relationship Id="rId7" Type="http://schemas.openxmlformats.org/officeDocument/2006/relationships/image" Target="../media/image181.jpeg"/><Relationship Id="rId12"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2180</TotalTime>
  <Words>11273</Words>
  <Application>Microsoft Office PowerPoint</Application>
  <PresentationFormat>Widescreen</PresentationFormat>
  <Paragraphs>1857</Paragraphs>
  <Slides>116</Slides>
  <Notes>93</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2023-05-18T19:40:28Z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